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203150" cy="36004500"/>
  <p:notesSz cx="6858000" cy="9144000"/>
  <p:defaultTextStyle>
    <a:defPPr>
      <a:defRPr lang="en-US"/>
    </a:defPPr>
    <a:lvl1pPr marL="0" algn="l" defTabSz="34699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6997" algn="l" defTabSz="34699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93993" algn="l" defTabSz="34699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40990" algn="l" defTabSz="34699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87986" algn="l" defTabSz="34699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34982" algn="l" defTabSz="34699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81979" algn="l" defTabSz="34699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28975" algn="l" defTabSz="34699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75972" algn="l" defTabSz="34699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7" d="100"/>
          <a:sy n="37" d="100"/>
        </p:scale>
        <p:origin x="1878" y="24"/>
      </p:cViewPr>
      <p:guideLst>
        <p:guide orient="horz" pos="11340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237" y="5892406"/>
            <a:ext cx="21422678" cy="12534900"/>
          </a:xfrm>
        </p:spPr>
        <p:txBody>
          <a:bodyPr anchor="b"/>
          <a:lstStyle>
            <a:lvl1pPr algn="ctr">
              <a:defRPr sz="17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0395" y="18910699"/>
            <a:ext cx="18902363" cy="8692751"/>
          </a:xfrm>
        </p:spPr>
        <p:txBody>
          <a:bodyPr/>
          <a:lstStyle>
            <a:lvl1pPr marL="0" indent="0" algn="ctr">
              <a:buNone/>
              <a:defRPr sz="7000"/>
            </a:lvl1pPr>
            <a:lvl2pPr marL="1318586" indent="0" algn="ctr">
              <a:buNone/>
              <a:defRPr sz="5800"/>
            </a:lvl2pPr>
            <a:lvl3pPr marL="2637174" indent="0" algn="ctr">
              <a:buNone/>
              <a:defRPr sz="5200"/>
            </a:lvl3pPr>
            <a:lvl4pPr marL="3955760" indent="0" algn="ctr">
              <a:buNone/>
              <a:defRPr sz="4600"/>
            </a:lvl4pPr>
            <a:lvl5pPr marL="5274347" indent="0" algn="ctr">
              <a:buNone/>
              <a:defRPr sz="4600"/>
            </a:lvl5pPr>
            <a:lvl6pPr marL="6592934" indent="0" algn="ctr">
              <a:buNone/>
              <a:defRPr sz="4600"/>
            </a:lvl6pPr>
            <a:lvl7pPr marL="7911521" indent="0" algn="ctr">
              <a:buNone/>
              <a:defRPr sz="4600"/>
            </a:lvl7pPr>
            <a:lvl8pPr marL="9230107" indent="0" algn="ctr">
              <a:buNone/>
              <a:defRPr sz="4600"/>
            </a:lvl8pPr>
            <a:lvl9pPr marL="10548694" indent="0" algn="ctr">
              <a:buNone/>
              <a:defRPr sz="4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43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63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6008" y="1916907"/>
            <a:ext cx="5434429" cy="305121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719" y="1916907"/>
            <a:ext cx="15988248" cy="305121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771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0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593" y="8976133"/>
            <a:ext cx="21737717" cy="14976869"/>
          </a:xfrm>
        </p:spPr>
        <p:txBody>
          <a:bodyPr anchor="b"/>
          <a:lstStyle>
            <a:lvl1pPr>
              <a:defRPr sz="17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593" y="24094688"/>
            <a:ext cx="21737717" cy="7875982"/>
          </a:xfrm>
        </p:spPr>
        <p:txBody>
          <a:bodyPr/>
          <a:lstStyle>
            <a:lvl1pPr marL="0" indent="0">
              <a:buNone/>
              <a:defRPr sz="7000">
                <a:solidFill>
                  <a:schemeClr val="tx1"/>
                </a:solidFill>
              </a:defRPr>
            </a:lvl1pPr>
            <a:lvl2pPr marL="1318586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637174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395576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4pPr>
            <a:lvl5pPr marL="5274347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5pPr>
            <a:lvl6pPr marL="6592934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6pPr>
            <a:lvl7pPr marL="7911521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7pPr>
            <a:lvl8pPr marL="9230107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8pPr>
            <a:lvl9pPr marL="10548694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3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717" y="9584531"/>
            <a:ext cx="10711339" cy="228445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9096" y="9584531"/>
            <a:ext cx="10711339" cy="228445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2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001" y="1916915"/>
            <a:ext cx="21737717" cy="695920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002" y="8826105"/>
            <a:ext cx="10662112" cy="4325538"/>
          </a:xfrm>
        </p:spPr>
        <p:txBody>
          <a:bodyPr anchor="b"/>
          <a:lstStyle>
            <a:lvl1pPr marL="0" indent="0">
              <a:buNone/>
              <a:defRPr sz="7000" b="1"/>
            </a:lvl1pPr>
            <a:lvl2pPr marL="1318586" indent="0">
              <a:buNone/>
              <a:defRPr sz="5800" b="1"/>
            </a:lvl2pPr>
            <a:lvl3pPr marL="2637174" indent="0">
              <a:buNone/>
              <a:defRPr sz="5200" b="1"/>
            </a:lvl3pPr>
            <a:lvl4pPr marL="3955760" indent="0">
              <a:buNone/>
              <a:defRPr sz="4600" b="1"/>
            </a:lvl4pPr>
            <a:lvl5pPr marL="5274347" indent="0">
              <a:buNone/>
              <a:defRPr sz="4600" b="1"/>
            </a:lvl5pPr>
            <a:lvl6pPr marL="6592934" indent="0">
              <a:buNone/>
              <a:defRPr sz="4600" b="1"/>
            </a:lvl6pPr>
            <a:lvl7pPr marL="7911521" indent="0">
              <a:buNone/>
              <a:defRPr sz="4600" b="1"/>
            </a:lvl7pPr>
            <a:lvl8pPr marL="9230107" indent="0">
              <a:buNone/>
              <a:defRPr sz="4600" b="1"/>
            </a:lvl8pPr>
            <a:lvl9pPr marL="10548694" indent="0">
              <a:buNone/>
              <a:defRPr sz="4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6002" y="13151644"/>
            <a:ext cx="10662112" cy="19344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9096" y="8826105"/>
            <a:ext cx="10714622" cy="4325538"/>
          </a:xfrm>
        </p:spPr>
        <p:txBody>
          <a:bodyPr anchor="b"/>
          <a:lstStyle>
            <a:lvl1pPr marL="0" indent="0">
              <a:buNone/>
              <a:defRPr sz="7000" b="1"/>
            </a:lvl1pPr>
            <a:lvl2pPr marL="1318586" indent="0">
              <a:buNone/>
              <a:defRPr sz="5800" b="1"/>
            </a:lvl2pPr>
            <a:lvl3pPr marL="2637174" indent="0">
              <a:buNone/>
              <a:defRPr sz="5200" b="1"/>
            </a:lvl3pPr>
            <a:lvl4pPr marL="3955760" indent="0">
              <a:buNone/>
              <a:defRPr sz="4600" b="1"/>
            </a:lvl4pPr>
            <a:lvl5pPr marL="5274347" indent="0">
              <a:buNone/>
              <a:defRPr sz="4600" b="1"/>
            </a:lvl5pPr>
            <a:lvl6pPr marL="6592934" indent="0">
              <a:buNone/>
              <a:defRPr sz="4600" b="1"/>
            </a:lvl6pPr>
            <a:lvl7pPr marL="7911521" indent="0">
              <a:buNone/>
              <a:defRPr sz="4600" b="1"/>
            </a:lvl7pPr>
            <a:lvl8pPr marL="9230107" indent="0">
              <a:buNone/>
              <a:defRPr sz="4600" b="1"/>
            </a:lvl8pPr>
            <a:lvl9pPr marL="10548694" indent="0">
              <a:buNone/>
              <a:defRPr sz="4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9096" y="13151644"/>
            <a:ext cx="10714622" cy="19344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6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89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74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001" y="2400301"/>
            <a:ext cx="8128671" cy="8401050"/>
          </a:xfrm>
        </p:spPr>
        <p:txBody>
          <a:bodyPr anchor="b"/>
          <a:lstStyle>
            <a:lvl1pPr>
              <a:defRPr sz="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4622" y="5183989"/>
            <a:ext cx="12759094" cy="25586531"/>
          </a:xfrm>
        </p:spPr>
        <p:txBody>
          <a:bodyPr/>
          <a:lstStyle>
            <a:lvl1pPr>
              <a:defRPr sz="9200"/>
            </a:lvl1pPr>
            <a:lvl2pPr>
              <a:defRPr sz="8100"/>
            </a:lvl2pPr>
            <a:lvl3pPr>
              <a:defRPr sz="70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6001" y="10801350"/>
            <a:ext cx="8128671" cy="20010838"/>
          </a:xfrm>
        </p:spPr>
        <p:txBody>
          <a:bodyPr/>
          <a:lstStyle>
            <a:lvl1pPr marL="0" indent="0">
              <a:buNone/>
              <a:defRPr sz="4600"/>
            </a:lvl1pPr>
            <a:lvl2pPr marL="1318586" indent="0">
              <a:buNone/>
              <a:defRPr sz="4000"/>
            </a:lvl2pPr>
            <a:lvl3pPr marL="2637174" indent="0">
              <a:buNone/>
              <a:defRPr sz="3400"/>
            </a:lvl3pPr>
            <a:lvl4pPr marL="3955760" indent="0">
              <a:buNone/>
              <a:defRPr sz="2900"/>
            </a:lvl4pPr>
            <a:lvl5pPr marL="5274347" indent="0">
              <a:buNone/>
              <a:defRPr sz="2900"/>
            </a:lvl5pPr>
            <a:lvl6pPr marL="6592934" indent="0">
              <a:buNone/>
              <a:defRPr sz="2900"/>
            </a:lvl6pPr>
            <a:lvl7pPr marL="7911521" indent="0">
              <a:buNone/>
              <a:defRPr sz="2900"/>
            </a:lvl7pPr>
            <a:lvl8pPr marL="9230107" indent="0">
              <a:buNone/>
              <a:defRPr sz="2900"/>
            </a:lvl8pPr>
            <a:lvl9pPr marL="10548694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58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001" y="2400301"/>
            <a:ext cx="8128671" cy="8401050"/>
          </a:xfrm>
        </p:spPr>
        <p:txBody>
          <a:bodyPr anchor="b"/>
          <a:lstStyle>
            <a:lvl1pPr>
              <a:defRPr sz="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4622" y="5183989"/>
            <a:ext cx="12759094" cy="25586531"/>
          </a:xfrm>
        </p:spPr>
        <p:txBody>
          <a:bodyPr anchor="t"/>
          <a:lstStyle>
            <a:lvl1pPr marL="0" indent="0">
              <a:buNone/>
              <a:defRPr sz="9200"/>
            </a:lvl1pPr>
            <a:lvl2pPr marL="1318586" indent="0">
              <a:buNone/>
              <a:defRPr sz="8100"/>
            </a:lvl2pPr>
            <a:lvl3pPr marL="2637174" indent="0">
              <a:buNone/>
              <a:defRPr sz="7000"/>
            </a:lvl3pPr>
            <a:lvl4pPr marL="3955760" indent="0">
              <a:buNone/>
              <a:defRPr sz="5800"/>
            </a:lvl4pPr>
            <a:lvl5pPr marL="5274347" indent="0">
              <a:buNone/>
              <a:defRPr sz="5800"/>
            </a:lvl5pPr>
            <a:lvl6pPr marL="6592934" indent="0">
              <a:buNone/>
              <a:defRPr sz="5800"/>
            </a:lvl6pPr>
            <a:lvl7pPr marL="7911521" indent="0">
              <a:buNone/>
              <a:defRPr sz="5800"/>
            </a:lvl7pPr>
            <a:lvl8pPr marL="9230107" indent="0">
              <a:buNone/>
              <a:defRPr sz="5800"/>
            </a:lvl8pPr>
            <a:lvl9pPr marL="10548694" indent="0">
              <a:buNone/>
              <a:defRPr sz="5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6001" y="10801350"/>
            <a:ext cx="8128671" cy="20010838"/>
          </a:xfrm>
        </p:spPr>
        <p:txBody>
          <a:bodyPr/>
          <a:lstStyle>
            <a:lvl1pPr marL="0" indent="0">
              <a:buNone/>
              <a:defRPr sz="4600"/>
            </a:lvl1pPr>
            <a:lvl2pPr marL="1318586" indent="0">
              <a:buNone/>
              <a:defRPr sz="4000"/>
            </a:lvl2pPr>
            <a:lvl3pPr marL="2637174" indent="0">
              <a:buNone/>
              <a:defRPr sz="3400"/>
            </a:lvl3pPr>
            <a:lvl4pPr marL="3955760" indent="0">
              <a:buNone/>
              <a:defRPr sz="2900"/>
            </a:lvl4pPr>
            <a:lvl5pPr marL="5274347" indent="0">
              <a:buNone/>
              <a:defRPr sz="2900"/>
            </a:lvl5pPr>
            <a:lvl6pPr marL="6592934" indent="0">
              <a:buNone/>
              <a:defRPr sz="2900"/>
            </a:lvl6pPr>
            <a:lvl7pPr marL="7911521" indent="0">
              <a:buNone/>
              <a:defRPr sz="2900"/>
            </a:lvl7pPr>
            <a:lvl8pPr marL="9230107" indent="0">
              <a:buNone/>
              <a:defRPr sz="2900"/>
            </a:lvl8pPr>
            <a:lvl9pPr marL="10548694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560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718" y="1916915"/>
            <a:ext cx="21737717" cy="6959206"/>
          </a:xfrm>
          <a:prstGeom prst="rect">
            <a:avLst/>
          </a:prstGeom>
        </p:spPr>
        <p:txBody>
          <a:bodyPr vert="horz" lIns="69399" tIns="34700" rIns="69399" bIns="347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718" y="9584531"/>
            <a:ext cx="21737717" cy="22844524"/>
          </a:xfrm>
          <a:prstGeom prst="rect">
            <a:avLst/>
          </a:prstGeom>
        </p:spPr>
        <p:txBody>
          <a:bodyPr vert="horz" lIns="69399" tIns="34700" rIns="69399" bIns="3470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718" y="33370845"/>
            <a:ext cx="5670709" cy="1916907"/>
          </a:xfrm>
          <a:prstGeom prst="rect">
            <a:avLst/>
          </a:prstGeom>
        </p:spPr>
        <p:txBody>
          <a:bodyPr vert="horz" lIns="69399" tIns="34700" rIns="69399" bIns="34700" rtlCol="0" anchor="ctr"/>
          <a:lstStyle>
            <a:lvl1pPr algn="l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91E71-AB5F-447C-BB49-7E1B01F0C0B0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8545" y="33370845"/>
            <a:ext cx="8506063" cy="1916907"/>
          </a:xfrm>
          <a:prstGeom prst="rect">
            <a:avLst/>
          </a:prstGeom>
        </p:spPr>
        <p:txBody>
          <a:bodyPr vert="horz" lIns="69399" tIns="34700" rIns="69399" bIns="34700" rtlCol="0" anchor="ctr"/>
          <a:lstStyle>
            <a:lvl1pPr algn="ctr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9726" y="33370845"/>
            <a:ext cx="5670709" cy="1916907"/>
          </a:xfrm>
          <a:prstGeom prst="rect">
            <a:avLst/>
          </a:prstGeom>
        </p:spPr>
        <p:txBody>
          <a:bodyPr vert="horz" lIns="69399" tIns="34700" rIns="69399" bIns="34700" rtlCol="0" anchor="ctr"/>
          <a:lstStyle>
            <a:lvl1pPr algn="r">
              <a:defRPr sz="3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428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637174" rtl="0" eaLnBrk="1" latinLnBrk="0" hangingPunct="1">
        <a:lnSpc>
          <a:spcPct val="90000"/>
        </a:lnSpc>
        <a:spcBef>
          <a:spcPct val="0"/>
        </a:spcBef>
        <a:buNone/>
        <a:defRPr sz="1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294" indent="-659294" algn="l" defTabSz="2637174" rtl="0" eaLnBrk="1" latinLnBrk="0" hangingPunct="1">
        <a:lnSpc>
          <a:spcPct val="90000"/>
        </a:lnSpc>
        <a:spcBef>
          <a:spcPts val="2884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1977880" indent="-659294" algn="l" defTabSz="2637174" rtl="0" eaLnBrk="1" latinLnBrk="0" hangingPunct="1">
        <a:lnSpc>
          <a:spcPct val="90000"/>
        </a:lnSpc>
        <a:spcBef>
          <a:spcPts val="1442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2pPr>
      <a:lvl3pPr marL="3296467" indent="-659294" algn="l" defTabSz="2637174" rtl="0" eaLnBrk="1" latinLnBrk="0" hangingPunct="1">
        <a:lnSpc>
          <a:spcPct val="90000"/>
        </a:lnSpc>
        <a:spcBef>
          <a:spcPts val="1442"/>
        </a:spcBef>
        <a:buFont typeface="Arial" panose="020B0604020202020204" pitchFamily="34" charset="0"/>
        <a:buChar char="•"/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615054" indent="-659294" algn="l" defTabSz="2637174" rtl="0" eaLnBrk="1" latinLnBrk="0" hangingPunct="1">
        <a:lnSpc>
          <a:spcPct val="90000"/>
        </a:lnSpc>
        <a:spcBef>
          <a:spcPts val="1442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4pPr>
      <a:lvl5pPr marL="5933640" indent="-659294" algn="l" defTabSz="2637174" rtl="0" eaLnBrk="1" latinLnBrk="0" hangingPunct="1">
        <a:lnSpc>
          <a:spcPct val="90000"/>
        </a:lnSpc>
        <a:spcBef>
          <a:spcPts val="1442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5pPr>
      <a:lvl6pPr marL="7252227" indent="-659294" algn="l" defTabSz="2637174" rtl="0" eaLnBrk="1" latinLnBrk="0" hangingPunct="1">
        <a:lnSpc>
          <a:spcPct val="90000"/>
        </a:lnSpc>
        <a:spcBef>
          <a:spcPts val="1442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6pPr>
      <a:lvl7pPr marL="8570814" indent="-659294" algn="l" defTabSz="2637174" rtl="0" eaLnBrk="1" latinLnBrk="0" hangingPunct="1">
        <a:lnSpc>
          <a:spcPct val="90000"/>
        </a:lnSpc>
        <a:spcBef>
          <a:spcPts val="1442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7pPr>
      <a:lvl8pPr marL="9889401" indent="-659294" algn="l" defTabSz="2637174" rtl="0" eaLnBrk="1" latinLnBrk="0" hangingPunct="1">
        <a:lnSpc>
          <a:spcPct val="90000"/>
        </a:lnSpc>
        <a:spcBef>
          <a:spcPts val="1442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8pPr>
      <a:lvl9pPr marL="11207987" indent="-659294" algn="l" defTabSz="2637174" rtl="0" eaLnBrk="1" latinLnBrk="0" hangingPunct="1">
        <a:lnSpc>
          <a:spcPct val="90000"/>
        </a:lnSpc>
        <a:spcBef>
          <a:spcPts val="1442"/>
        </a:spcBef>
        <a:buFont typeface="Arial" panose="020B0604020202020204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3717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318586" algn="l" defTabSz="263717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637174" algn="l" defTabSz="263717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3pPr>
      <a:lvl4pPr marL="3955760" algn="l" defTabSz="263717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4pPr>
      <a:lvl5pPr marL="5274347" algn="l" defTabSz="263717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5pPr>
      <a:lvl6pPr marL="6592934" algn="l" defTabSz="263717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6pPr>
      <a:lvl7pPr marL="7911521" algn="l" defTabSz="263717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7pPr>
      <a:lvl8pPr marL="9230107" algn="l" defTabSz="263717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8pPr>
      <a:lvl9pPr marL="10548694" algn="l" defTabSz="2637174" rtl="0" eaLnBrk="1" latinLnBrk="0" hangingPunct="1">
        <a:defRPr sz="5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6">
            <a:extLst>
              <a:ext uri="{FF2B5EF4-FFF2-40B4-BE49-F238E27FC236}">
                <a16:creationId xmlns:a16="http://schemas.microsoft.com/office/drawing/2014/main" id="{D8BF7DB5-5488-4A23-83B6-5AC5A6488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"/>
            <a:ext cx="25203150" cy="747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84541" tIns="569082" rIns="284541" bIns="284541" anchor="ctr" anchorCtr="1"/>
          <a:lstStyle>
            <a:lvl1pPr defTabSz="40227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9100" defTabSz="4022725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838200" defTabSz="4022725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257300" defTabSz="4022725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676400" defTabSz="4022725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1336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5908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0480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5052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hr-HR" sz="3200" b="1" i="1" dirty="0" smtClean="0"/>
              <a:t>NINTH INTERNATIONAL </a:t>
            </a:r>
            <a:r>
              <a:rPr lang="hr-HR" sz="3200" b="1" i="1" dirty="0" smtClean="0"/>
              <a:t>SCIENTIFIC CONFERENCE „JUNE 5TH - WORLD ENVIRONMENT DAY</a:t>
            </a:r>
            <a:r>
              <a:rPr lang="hr-HR" sz="3200" b="1" dirty="0" smtClean="0"/>
              <a:t>“</a:t>
            </a:r>
            <a:endParaRPr lang="sr-Latn-BA" sz="29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204F6B-F356-4ADE-A0B4-15770343A248}"/>
              </a:ext>
            </a:extLst>
          </p:cNvPr>
          <p:cNvSpPr/>
          <p:nvPr/>
        </p:nvSpPr>
        <p:spPr>
          <a:xfrm>
            <a:off x="0" y="1353198"/>
            <a:ext cx="25203150" cy="839519"/>
          </a:xfrm>
          <a:prstGeom prst="rect">
            <a:avLst/>
          </a:prstGeom>
        </p:spPr>
        <p:txBody>
          <a:bodyPr wrap="square" lIns="69399" tIns="34700" rIns="69399" bIns="34700">
            <a:spAutoFit/>
          </a:bodyPr>
          <a:lstStyle/>
          <a:p>
            <a:pPr algn="ctr"/>
            <a:r>
              <a:rPr lang="en-US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Replace This Text With Your Title</a:t>
            </a:r>
            <a:endParaRPr lang="en-US" sz="5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63E95F-5521-416B-B1F2-6E685E9B68C2}"/>
              </a:ext>
            </a:extLst>
          </p:cNvPr>
          <p:cNvSpPr txBox="1"/>
          <p:nvPr/>
        </p:nvSpPr>
        <p:spPr>
          <a:xfrm>
            <a:off x="2" y="2815225"/>
            <a:ext cx="25203149" cy="3519740"/>
          </a:xfrm>
          <a:prstGeom prst="rect">
            <a:avLst/>
          </a:prstGeom>
          <a:noFill/>
        </p:spPr>
        <p:txBody>
          <a:bodyPr wrap="square" lIns="69399" tIns="34700" rIns="69399" bIns="34700">
            <a:spAutoFit/>
          </a:bodyPr>
          <a:lstStyle/>
          <a:p>
            <a:pPr algn="ctr">
              <a:lnSpc>
                <a:spcPct val="200000"/>
              </a:lnSpc>
              <a:spcAft>
                <a:spcPts val="455"/>
              </a:spcAft>
            </a:pPr>
            <a:r>
              <a:rPr lang="en-GB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Name Surname</a:t>
            </a:r>
            <a:r>
              <a:rPr lang="en-GB" sz="32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GB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Name Surname</a:t>
            </a:r>
            <a:r>
              <a:rPr lang="en-GB" sz="32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GB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Name Surname</a:t>
            </a:r>
            <a:r>
              <a:rPr lang="en-GB" sz="32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GB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Affiliation - Institution, City, </a:t>
            </a:r>
            <a:r>
              <a:rPr lang="en-GB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Country</a:t>
            </a:r>
            <a:endParaRPr lang="bs-Latn-BA" sz="28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bs-Latn-BA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Contact email:</a:t>
            </a:r>
            <a:r>
              <a:rPr lang="sr-Latn-BA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sr-Latn-BA" sz="2800" baseline="30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endParaRPr lang="en-US" sz="2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97F34A-0AF5-4894-92A7-EFAEF25D467C}"/>
              </a:ext>
            </a:extLst>
          </p:cNvPr>
          <p:cNvSpPr txBox="1"/>
          <p:nvPr/>
        </p:nvSpPr>
        <p:spPr>
          <a:xfrm>
            <a:off x="1800786" y="6941013"/>
            <a:ext cx="21601578" cy="4286617"/>
          </a:xfrm>
          <a:prstGeom prst="rect">
            <a:avLst/>
          </a:prstGeom>
          <a:noFill/>
        </p:spPr>
        <p:txBody>
          <a:bodyPr wrap="square" lIns="69399" tIns="34700" rIns="69399" bIns="34700">
            <a:spAutoFit/>
          </a:bodyPr>
          <a:lstStyle/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Font: </a:t>
            </a:r>
            <a:r>
              <a:rPr lang="sr-Latn-BA" sz="36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sr-Latn-B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bs-Latn-BA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choosing a background color, pay attention to the color of the text - good contrast makes it easier to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  <a:r>
              <a:rPr lang="bs-Latn-B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Headings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and subheadings should be written in larger letters than the body of the text, but not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disproportionately</a:t>
            </a:r>
            <a:r>
              <a:rPr lang="bs-Latn-BA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bs-Latn-BA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bs-Latn-BA" sz="36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dimensions of the poster (100x70) are set in the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templ</a:t>
            </a:r>
            <a:r>
              <a:rPr lang="bs-Latn-BA" sz="3600" dirty="0" smtClean="0">
                <a:latin typeface="Arial" pitchFamily="34" charset="0"/>
                <a:cs typeface="Arial" pitchFamily="34" charset="0"/>
              </a:rPr>
              <a:t>ate.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Poster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should be placed vertically (portrait</a:t>
            </a:r>
            <a:r>
              <a:rPr lang="en-US" sz="3600" dirty="0" smtClean="0"/>
              <a:t>)</a:t>
            </a:r>
            <a:r>
              <a:rPr lang="bs-Latn-BA" sz="3600" dirty="0" smtClean="0"/>
              <a:t>.</a:t>
            </a:r>
            <a:endParaRPr lang="bs-Latn-BA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367" y="1353198"/>
            <a:ext cx="3176774" cy="325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224376" y="1353198"/>
            <a:ext cx="35769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Latn-BA" sz="3600" dirty="0" smtClean="0">
                <a:latin typeface="Arial" pitchFamily="34" charset="0"/>
                <a:cs typeface="Arial" pitchFamily="34" charset="0"/>
              </a:rPr>
              <a:t>AUTHOR'S INSTITUTION LOGO</a:t>
            </a:r>
            <a:endParaRPr lang="bs-Latn-BA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1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101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Pero Sailović</dc:creator>
  <cp:lastModifiedBy>User</cp:lastModifiedBy>
  <cp:revision>12</cp:revision>
  <dcterms:created xsi:type="dcterms:W3CDTF">2022-01-21T11:24:01Z</dcterms:created>
  <dcterms:modified xsi:type="dcterms:W3CDTF">2026-03-04T13:05:37Z</dcterms:modified>
</cp:coreProperties>
</file>